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8"/>
  </p:notesMasterIdLst>
  <p:sldIdLst>
    <p:sldId id="256" r:id="rId2"/>
    <p:sldId id="261" r:id="rId3"/>
    <p:sldId id="258" r:id="rId4"/>
    <p:sldId id="268" r:id="rId5"/>
    <p:sldId id="283" r:id="rId6"/>
    <p:sldId id="271" r:id="rId7"/>
    <p:sldId id="272" r:id="rId8"/>
    <p:sldId id="274" r:id="rId9"/>
    <p:sldId id="275" r:id="rId10"/>
    <p:sldId id="276" r:id="rId11"/>
    <p:sldId id="284" r:id="rId12"/>
    <p:sldId id="269" r:id="rId13"/>
    <p:sldId id="279" r:id="rId14"/>
    <p:sldId id="280" r:id="rId15"/>
    <p:sldId id="288" r:id="rId16"/>
    <p:sldId id="290" r:id="rId17"/>
    <p:sldId id="291" r:id="rId18"/>
    <p:sldId id="292" r:id="rId19"/>
    <p:sldId id="287" r:id="rId20"/>
    <p:sldId id="286" r:id="rId21"/>
    <p:sldId id="285" r:id="rId22"/>
    <p:sldId id="278" r:id="rId23"/>
    <p:sldId id="277" r:id="rId24"/>
    <p:sldId id="281" r:id="rId25"/>
    <p:sldId id="267" r:id="rId26"/>
    <p:sldId id="282" r:id="rId27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맑은 고딕 Semilight" panose="020B0502040204020203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9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A09D"/>
    <a:srgbClr val="5F2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0C3555-0FE1-46E7-ADE5-0A6AF5AF4BAB}" v="5" dt="2018-12-18T10:28:18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9F847-CC40-4315-A897-405EB3E4AD7C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08DDD-CFD4-4880-A214-C6C358711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1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슬라이드 쇼  도중에 </a:t>
            </a:r>
            <a:r>
              <a:rPr lang="ko-KR" altLang="en-US" dirty="0" err="1"/>
              <a:t>재생할수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혹시 재생 </a:t>
            </a:r>
            <a:r>
              <a:rPr lang="ko-KR" altLang="en-US" dirty="0" err="1"/>
              <a:t>안될수도</a:t>
            </a:r>
            <a:r>
              <a:rPr lang="ko-KR" altLang="en-US" dirty="0"/>
              <a:t> 있는 경우를 대비해서 </a:t>
            </a:r>
            <a:r>
              <a:rPr lang="en-US" altLang="ko-KR" dirty="0"/>
              <a:t>https://youtu.be/uPe0djHBfUU </a:t>
            </a:r>
            <a:r>
              <a:rPr lang="ko-KR" altLang="en-US" dirty="0"/>
              <a:t>주소 올려드려요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C422-D4A3-4D50-A2EA-D7B78C6D4CA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43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Detail part</a:t>
            </a:r>
          </a:p>
          <a:p>
            <a:r>
              <a:rPr lang="ko-KR" altLang="en-US" dirty="0"/>
              <a:t>데모영상에서 소개된 노래에 대한 </a:t>
            </a:r>
            <a:r>
              <a:rPr lang="ko-KR" altLang="en-US" dirty="0" err="1"/>
              <a:t>정보에요</a:t>
            </a:r>
            <a:r>
              <a:rPr lang="en-US" altLang="ko-KR" dirty="0"/>
              <a:t>,</a:t>
            </a:r>
            <a:r>
              <a:rPr lang="ko-KR" altLang="en-US" dirty="0"/>
              <a:t> 특징으로 </a:t>
            </a:r>
            <a:r>
              <a:rPr lang="en-US" altLang="ko-KR" dirty="0"/>
              <a:t>ai</a:t>
            </a:r>
            <a:r>
              <a:rPr lang="ko-KR" altLang="en-US" dirty="0"/>
              <a:t>가 만들었다 는 사실이고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노래는 </a:t>
            </a:r>
            <a:r>
              <a:rPr lang="en-US" altLang="ko-KR" dirty="0" err="1"/>
              <a:t>beatles</a:t>
            </a:r>
            <a:r>
              <a:rPr lang="ko-KR" altLang="en-US" dirty="0"/>
              <a:t>스타일로 만들어졌습니다</a:t>
            </a:r>
            <a:r>
              <a:rPr lang="en-US" altLang="ko-KR" dirty="0"/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프랑스 작곡가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베누아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카르레가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곡을 편곡하고 작곡하고 가사를 썼습니다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C422-D4A3-4D50-A2EA-D7B78C6D4CA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43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Qt : (</a:t>
            </a:r>
            <a:r>
              <a:rPr lang="ko-KR" altLang="en-US" dirty="0" err="1"/>
              <a:t>큐트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9C422-D4A3-4D50-A2EA-D7B78C6D4CA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6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A0E0B-7E4C-43C4-8625-71CCB0AD8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02FEB7-8954-401F-94C1-1DCFFD329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AABFE5-C4CF-423B-8AE7-98D2A0E7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48E38-AD8D-49F6-BDBA-D8254270B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DB7D9-200B-404B-A13A-4E4BEFCC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94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C3919-DF7C-41AB-A42B-F7E6DA63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7B3A-7AD0-40D3-8B3C-2EDCFEA34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5C862-7CDF-4DC5-AFAB-3B298FD1F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A8489-65EF-46AA-9E1C-DC61F02A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A2CFF-0E88-43BA-8A95-048B61D4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1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9B5891-626E-421E-8953-D63405B0E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92E430-AB09-4258-B9F0-21E6A5B7A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607E4-2284-4E93-9747-60C5553A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C6B1B-ADD1-49C2-A764-E93FBF34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2AA6A0-6B40-40D6-83D7-2ECB5233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488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7B678-95F4-4107-ABB6-3845C4B9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67AF78-7326-41B3-87F2-E60C1D2A0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4B5A1E-69C5-4E4A-826C-9255380B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8EF9D-DC99-4DC3-93E4-4EF33C22F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B16C08-8720-43AD-8C76-032AD8C6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0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64610-423A-4668-91FF-020B6DA2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17A7B6-B67F-4F54-B15E-3BDED4A91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1B4AD5-636B-4775-BC7F-54806ED8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C53F9-C4F5-4EC3-AC34-635C01442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3AD75-8E47-4503-BE9C-66DDAAF2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6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472F1-79D6-47E8-AFEC-EE6B86E2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C301D-EAD2-4638-B11A-32C35DFAC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F2933E-9A3E-41D7-9C91-7E532DC34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DED838-A9B0-4D5A-BFE0-A3C6FD6E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D24803-F212-49E4-9395-98F7AF96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21191-5993-422E-A685-11EDFCE4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33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28EC8-EB83-4A3A-B139-5874A285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D3BFAD-EEC1-4379-BA67-A79228A08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190FA1-D0C4-4047-AAC9-165D01608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F94DAA-AFC1-44DC-AFD6-AD1306005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56D158-D897-4725-8DC8-55392B0E3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8E1019-818E-4880-849D-D12FD5DE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0DD0F5-EB98-48BB-8A67-4A82E513C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926984-13F9-46DA-A073-678853D82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7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4D9E4-42D5-4484-9889-C2372B8A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BED70F-21D1-45C4-B946-F5245844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9AFA0F-52CC-4800-85B8-A267B08E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4A2E1A-1904-4E99-BD30-E75F8DEC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09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B4BD75D-1232-4F03-8E6C-7B485F6D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04E86A-0A16-4C0D-8569-1E134ECD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09720-BAF2-4BDA-B1AF-79C51416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74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E39CB-1E60-4087-B9EB-3812FD66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CB967-9610-47E3-B271-BEDFEA9C8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D38B4-E728-4B2C-9058-B53DB3228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046BC4-F48E-4654-86B3-449D38BC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B9AD25-1930-4710-876F-CBFEC57A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74131-5A36-4C9B-9CDF-35D15DF8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2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D2A45-8877-4992-A255-3941E788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6AEB1F-127E-4374-89EE-EB54203DD0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30FF94-B516-40A6-8795-A9B845D79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C1A234-23B1-4875-BE11-79CAF29E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A38C38-51E6-45D2-863B-4DD93A92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692DD2-5804-47A6-BE9B-60C3049B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65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164AD8-A22B-42F6-9CB4-49C2D5FB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2E9A1C-C8BF-4AD8-923E-53ADD5C03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ABB135-9C6D-4C5B-A041-BA4ADD3A2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314B5-EC60-4BE6-8BE3-DAA222FAFCF8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99C43-A51B-4A2E-A722-33C6A5979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C8F82-C2C8-426D-90CC-0386AA1E2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0A5F-88CC-447A-8A94-3965B66A1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65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Pe0djHBfUU" TargetMode="Externa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">
              <a:srgbClr val="5F2C82">
                <a:lumMod val="90000"/>
                <a:lumOff val="10000"/>
              </a:srgbClr>
            </a:gs>
            <a:gs pos="100000">
              <a:srgbClr val="49A09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3447415" y="1009650"/>
            <a:ext cx="8049895" cy="1660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ELEC462 SYSTEM PROGRAMMING - PROJECT FINAL PRESENTATION</a:t>
            </a:r>
            <a:endParaRPr lang="ko-KR" altLang="en-US" sz="20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Rhythm Game - RasLab</a:t>
            </a:r>
            <a:endParaRPr lang="ko-KR" altLang="en-US" sz="5400" b="1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      </a:t>
            </a:r>
            <a:endParaRPr lang="ko-KR" altLang="en-US" sz="20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57230-40EF-4D47-80BC-93177629F974}"/>
              </a:ext>
            </a:extLst>
          </p:cNvPr>
          <p:cNvSpPr txBox="1"/>
          <p:nvPr/>
        </p:nvSpPr>
        <p:spPr>
          <a:xfrm>
            <a:off x="9672320" y="4401185"/>
            <a:ext cx="1927225" cy="13214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Young Ha </a:t>
            </a:r>
            <a:endParaRPr lang="ko-KR" altLang="en-US" sz="20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KyuMin Hwang</a:t>
            </a:r>
            <a:endParaRPr lang="ko-KR" altLang="en-US" sz="20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TaeWon Kim</a:t>
            </a:r>
            <a:endParaRPr lang="ko-KR" altLang="en-US" sz="20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DongJin Kim</a:t>
            </a:r>
            <a:endParaRPr lang="ko-KR" altLang="en-US" sz="20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9286875" y="4401185"/>
            <a:ext cx="449580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solidFill>
                  <a:schemeClr val="bg1"/>
                </a:solidFill>
                <a:latin typeface="맑은 고딕 Semilight" charset="0"/>
                <a:ea typeface="맑은 고딕 Semilight" charset="0"/>
              </a:rPr>
              <a:t>By</a:t>
            </a:r>
            <a:endParaRPr lang="ko-KR" altLang="en-US" sz="2000" b="0" strike="noStrike" cap="none" dirty="0">
              <a:solidFill>
                <a:schemeClr val="bg1"/>
              </a:solidFill>
              <a:latin typeface="맑은 고딕 Semilight" charset="0"/>
              <a:ea typeface="맑은 고딕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34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5005706" y="394970"/>
            <a:ext cx="2165978" cy="76944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algn="ctr" eaLnBrk="0"/>
            <a:r>
              <a:rPr lang="en-US" altLang="ko-KR" sz="4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7366959" y="4601290"/>
            <a:ext cx="3639398" cy="1371908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Change Sounds</a:t>
            </a:r>
            <a:endParaRPr lang="en-US" altLang="ko-KR" sz="2175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Change button</a:t>
            </a:r>
            <a:endParaRPr lang="en-US" altLang="ko-KR" sz="2175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Change display size</a:t>
            </a:r>
            <a:endParaRPr lang="en-US" altLang="ko-KR" sz="2175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Team informations</a:t>
            </a:r>
            <a:endParaRPr lang="ko-KR" altLang="en-US" sz="2175" b="0" strike="noStrike" cap="none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708F1B-3C81-4D2D-B803-D1347A5E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48" y="2231696"/>
            <a:ext cx="5796000" cy="3847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EB3B57-36D0-4839-8B1E-D9EF8F4B27AD}"/>
              </a:ext>
            </a:extLst>
          </p:cNvPr>
          <p:cNvSpPr txBox="1"/>
          <p:nvPr/>
        </p:nvSpPr>
        <p:spPr>
          <a:xfrm>
            <a:off x="7602986" y="3931118"/>
            <a:ext cx="29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Setting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">
              <a:srgbClr val="5F2C82">
                <a:lumMod val="90000"/>
                <a:lumOff val="10000"/>
              </a:srgbClr>
            </a:gs>
            <a:gs pos="100000">
              <a:srgbClr val="49A09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61EDDD-8A98-4091-ACA5-77F2F9044530}"/>
              </a:ext>
            </a:extLst>
          </p:cNvPr>
          <p:cNvSpPr txBox="1"/>
          <p:nvPr/>
        </p:nvSpPr>
        <p:spPr>
          <a:xfrm>
            <a:off x="3307290" y="2882835"/>
            <a:ext cx="5577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맑은 고딕 Semilight" panose="020B0502040204020203" pitchFamily="50" charset="-127"/>
              </a:rPr>
              <a:t>4. IMPLEMENTATION</a:t>
            </a:r>
            <a:endParaRPr lang="ko-KR" altLang="en-US" sz="4400" b="1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103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634215" y="394970"/>
            <a:ext cx="4908972" cy="76944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IMPLEMENTATION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5" name="그림 14" descr="C:/Users/xoqvk/AppData/Roaming/PolarisOffice/ETemp/9428_2233824/fImage33290145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22" y="2442091"/>
            <a:ext cx="3953601" cy="2748399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1525224" y="5610225"/>
            <a:ext cx="3953601" cy="340088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br>
              <a:rPr lang="en-US" altLang="ko-KR" sz="1000" b="0" strike="noStrike" cap="none" dirty="0">
                <a:latin typeface="맑은 고딕" charset="0"/>
                <a:ea typeface="맑은 고딕" charset="0"/>
              </a:rPr>
            </a:b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Qt,  c ++ based program</a:t>
            </a:r>
            <a:endParaRPr lang="ko-KR" altLang="en-US" sz="1800" b="0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0" name="Picture 2" descr="git png 512ì ëí ì´ë¯¸ì§ ê²ìê²°ê³¼">
            <a:extLst>
              <a:ext uri="{FF2B5EF4-FFF2-40B4-BE49-F238E27FC236}">
                <a16:creationId xmlns:a16="http://schemas.microsoft.com/office/drawing/2014/main" id="{489AE47A-9879-4EEC-99BA-80E7E6331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14" y="3059152"/>
            <a:ext cx="3693213" cy="15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">
            <a:extLst>
              <a:ext uri="{FF2B5EF4-FFF2-40B4-BE49-F238E27FC236}">
                <a16:creationId xmlns:a16="http://schemas.microsoft.com/office/drawing/2014/main" id="{8AC69C8B-6729-44B5-ACB2-F8814EB9C618}"/>
              </a:ext>
            </a:extLst>
          </p:cNvPr>
          <p:cNvSpPr>
            <a:spLocks/>
          </p:cNvSpPr>
          <p:nvPr/>
        </p:nvSpPr>
        <p:spPr>
          <a:xfrm>
            <a:off x="6526214" y="5470729"/>
            <a:ext cx="3953601" cy="712198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175" dirty="0">
                <a:solidFill>
                  <a:srgbClr val="21212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GIT</a:t>
            </a:r>
          </a:p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version control program</a:t>
            </a:r>
            <a:endParaRPr lang="ko-KR" altLang="en-US" sz="1800" b="0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614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634215" y="394970"/>
            <a:ext cx="4908973" cy="76944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IMPLEMENTATION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6CEDD21-8830-4D1D-8A50-70FAE2393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471" y="16675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3F791F3-3EE0-40D3-B334-FF62C1B98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6721" y="393239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21870472" descr="EMB000022385b7e">
            <a:extLst>
              <a:ext uri="{FF2B5EF4-FFF2-40B4-BE49-F238E27FC236}">
                <a16:creationId xmlns:a16="http://schemas.microsoft.com/office/drawing/2014/main" id="{B78AE23B-7405-4B2D-829D-0CBCE0FB3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03" y="2563738"/>
            <a:ext cx="6669105" cy="197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도형 15">
            <a:extLst>
              <a:ext uri="{FF2B5EF4-FFF2-40B4-BE49-F238E27FC236}">
                <a16:creationId xmlns:a16="http://schemas.microsoft.com/office/drawing/2014/main" id="{06D9F3EC-838F-4BF2-ADAF-6F71A4C01DEC}"/>
              </a:ext>
            </a:extLst>
          </p:cNvPr>
          <p:cNvSpPr>
            <a:spLocks/>
          </p:cNvSpPr>
          <p:nvPr/>
        </p:nvSpPr>
        <p:spPr>
          <a:xfrm>
            <a:off x="7543651" y="3072555"/>
            <a:ext cx="3639398" cy="2354023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Constructor</a:t>
            </a:r>
            <a:b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use timer and SIGNAL processing</a:t>
            </a:r>
            <a:endParaRPr lang="en-US" altLang="ko-KR" sz="2175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BB5DD-1D51-4C4C-8B9B-EBD4EC8711A7}"/>
              </a:ext>
            </a:extLst>
          </p:cNvPr>
          <p:cNvSpPr txBox="1"/>
          <p:nvPr/>
        </p:nvSpPr>
        <p:spPr>
          <a:xfrm>
            <a:off x="7716471" y="2972097"/>
            <a:ext cx="29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Note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E6345C5-F28E-4085-9D2D-62128FFB6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4635" y="44487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121871120" descr="EMB000022385b80">
            <a:extLst>
              <a:ext uri="{FF2B5EF4-FFF2-40B4-BE49-F238E27FC236}">
                <a16:creationId xmlns:a16="http://schemas.microsoft.com/office/drawing/2014/main" id="{25306071-D097-45E3-9862-03A0F87A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471" y="4965116"/>
            <a:ext cx="3254102" cy="106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59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634215" y="394970"/>
            <a:ext cx="4908973" cy="76944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IMPLEMENTATION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5" name="도형 15">
            <a:extLst>
              <a:ext uri="{FF2B5EF4-FFF2-40B4-BE49-F238E27FC236}">
                <a16:creationId xmlns:a16="http://schemas.microsoft.com/office/drawing/2014/main" id="{6850CC58-274D-42AE-862A-C9A3E6291567}"/>
              </a:ext>
            </a:extLst>
          </p:cNvPr>
          <p:cNvSpPr>
            <a:spLocks/>
          </p:cNvSpPr>
          <p:nvPr/>
        </p:nvSpPr>
        <p:spPr>
          <a:xfrm>
            <a:off x="7543651" y="3072555"/>
            <a:ext cx="3639398" cy="2354023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use timer and SIGNAL processing</a:t>
            </a:r>
            <a:endParaRPr lang="en-US" altLang="ko-KR" sz="2175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7C072-1F7E-4A0E-B8D5-6449F82C8FC2}"/>
              </a:ext>
            </a:extLst>
          </p:cNvPr>
          <p:cNvSpPr txBox="1"/>
          <p:nvPr/>
        </p:nvSpPr>
        <p:spPr>
          <a:xfrm>
            <a:off x="7716471" y="2972097"/>
            <a:ext cx="29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Game Start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2D85FC4-A586-4D61-94AC-466643BF4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798" y="18557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29597656" descr="EMB000022385b89">
            <a:extLst>
              <a:ext uri="{FF2B5EF4-FFF2-40B4-BE49-F238E27FC236}">
                <a16:creationId xmlns:a16="http://schemas.microsoft.com/office/drawing/2014/main" id="{95B435C8-009E-4E8F-83FE-77F929B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35" y="2816062"/>
            <a:ext cx="6487526" cy="25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9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634215" y="394970"/>
            <a:ext cx="4908973" cy="76944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IMPLEMENTATION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2D85FC4-A586-4D61-94AC-466643BF4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798" y="18557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E43FA-8047-4B35-B2E5-1A2F3D94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342" y="15296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29597152" descr="EMB000022385b8b">
            <a:extLst>
              <a:ext uri="{FF2B5EF4-FFF2-40B4-BE49-F238E27FC236}">
                <a16:creationId xmlns:a16="http://schemas.microsoft.com/office/drawing/2014/main" id="{C563061D-6482-4C08-B976-ECE5A16EA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42" y="1986897"/>
            <a:ext cx="2432050" cy="434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3C2FCB0-4D62-4C25-B64D-97CD9F61F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526" y="1529696"/>
            <a:ext cx="15511707" cy="58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330261848" descr="EMB000022385b8d">
            <a:extLst>
              <a:ext uri="{FF2B5EF4-FFF2-40B4-BE49-F238E27FC236}">
                <a16:creationId xmlns:a16="http://schemas.microsoft.com/office/drawing/2014/main" id="{D413CB00-5E4B-4DBD-8C60-64270A4C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267" y="1986896"/>
            <a:ext cx="4823170" cy="288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도형 15">
            <a:extLst>
              <a:ext uri="{FF2B5EF4-FFF2-40B4-BE49-F238E27FC236}">
                <a16:creationId xmlns:a16="http://schemas.microsoft.com/office/drawing/2014/main" id="{6850CC58-274D-42AE-862A-C9A3E6291567}"/>
              </a:ext>
            </a:extLst>
          </p:cNvPr>
          <p:cNvSpPr>
            <a:spLocks/>
          </p:cNvSpPr>
          <p:nvPr/>
        </p:nvSpPr>
        <p:spPr>
          <a:xfrm>
            <a:off x="7543651" y="4095749"/>
            <a:ext cx="3639398" cy="2354023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 Queue for each line</a:t>
            </a: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Release memory when note go out of range</a:t>
            </a: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 decrease Life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7C072-1F7E-4A0E-B8D5-6449F82C8FC2}"/>
              </a:ext>
            </a:extLst>
          </p:cNvPr>
          <p:cNvSpPr txBox="1"/>
          <p:nvPr/>
        </p:nvSpPr>
        <p:spPr>
          <a:xfrm>
            <a:off x="7716471" y="3422713"/>
            <a:ext cx="2933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Add / Delete</a:t>
            </a:r>
          </a:p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notes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903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634215" y="394970"/>
            <a:ext cx="4908973" cy="76944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IMPLEMENTATION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2D85FC4-A586-4D61-94AC-466643BF4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798" y="18557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E43FA-8047-4B35-B2E5-1A2F3D94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342" y="15296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3C2FCB0-4D62-4C25-B64D-97CD9F61F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526" y="1529696"/>
            <a:ext cx="15511707" cy="58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B8E2886-2B37-4F0E-9B8A-04D2885F2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188" y="1535111"/>
            <a:ext cx="15843440" cy="59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30260696" descr="EMB000022385b8f">
            <a:extLst>
              <a:ext uri="{FF2B5EF4-FFF2-40B4-BE49-F238E27FC236}">
                <a16:creationId xmlns:a16="http://schemas.microsoft.com/office/drawing/2014/main" id="{1F871618-A0DD-438C-901F-5CF4953D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35" y="2261639"/>
            <a:ext cx="7018154" cy="398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도형 15">
            <a:extLst>
              <a:ext uri="{FF2B5EF4-FFF2-40B4-BE49-F238E27FC236}">
                <a16:creationId xmlns:a16="http://schemas.microsoft.com/office/drawing/2014/main" id="{6850CC58-274D-42AE-862A-C9A3E6291567}"/>
              </a:ext>
            </a:extLst>
          </p:cNvPr>
          <p:cNvSpPr>
            <a:spLocks/>
          </p:cNvSpPr>
          <p:nvPr/>
        </p:nvSpPr>
        <p:spPr>
          <a:xfrm>
            <a:off x="7543651" y="4095749"/>
            <a:ext cx="3639398" cy="2354023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Check the timing is perfect or just good?</a:t>
            </a: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Increase score</a:t>
            </a: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Change label to inform user about the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7C072-1F7E-4A0E-B8D5-6449F82C8FC2}"/>
              </a:ext>
            </a:extLst>
          </p:cNvPr>
          <p:cNvSpPr txBox="1"/>
          <p:nvPr/>
        </p:nvSpPr>
        <p:spPr>
          <a:xfrm>
            <a:off x="7716471" y="3593633"/>
            <a:ext cx="29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Key pressed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23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634215" y="394970"/>
            <a:ext cx="4908973" cy="76944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IMPLEMENTATION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2D85FC4-A586-4D61-94AC-466643BF4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798" y="18557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E43FA-8047-4B35-B2E5-1A2F3D94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342" y="15296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3C2FCB0-4D62-4C25-B64D-97CD9F61F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526" y="1529696"/>
            <a:ext cx="15511707" cy="58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B8E2886-2B37-4F0E-9B8A-04D2885F2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188" y="1535111"/>
            <a:ext cx="15843440" cy="59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도형 15">
            <a:extLst>
              <a:ext uri="{FF2B5EF4-FFF2-40B4-BE49-F238E27FC236}">
                <a16:creationId xmlns:a16="http://schemas.microsoft.com/office/drawing/2014/main" id="{6850CC58-274D-42AE-862A-C9A3E6291567}"/>
              </a:ext>
            </a:extLst>
          </p:cNvPr>
          <p:cNvSpPr>
            <a:spLocks/>
          </p:cNvSpPr>
          <p:nvPr/>
        </p:nvSpPr>
        <p:spPr>
          <a:xfrm>
            <a:off x="7294151" y="3685779"/>
            <a:ext cx="3888897" cy="2354023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 depends on </a:t>
            </a:r>
            <a:b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perfect or good</a:t>
            </a: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High combo, High 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7C072-1F7E-4A0E-B8D5-6449F82C8FC2}"/>
              </a:ext>
            </a:extLst>
          </p:cNvPr>
          <p:cNvSpPr txBox="1"/>
          <p:nvPr/>
        </p:nvSpPr>
        <p:spPr>
          <a:xfrm>
            <a:off x="7716471" y="3593633"/>
            <a:ext cx="29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Get score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FD8E06-A5FD-4024-9B79-302D8F0C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984" y="1841315"/>
            <a:ext cx="16268213" cy="610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24804248" descr="EMB000022385b91">
            <a:extLst>
              <a:ext uri="{FF2B5EF4-FFF2-40B4-BE49-F238E27FC236}">
                <a16:creationId xmlns:a16="http://schemas.microsoft.com/office/drawing/2014/main" id="{8BE9CCAD-175B-4A02-ADFF-2B188B893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85" y="2298515"/>
            <a:ext cx="4408092" cy="343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864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634215" y="394970"/>
            <a:ext cx="4908973" cy="76944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IMPLEMENTATION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2D85FC4-A586-4D61-94AC-466643BF4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798" y="18557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E43FA-8047-4B35-B2E5-1A2F3D94E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342" y="15296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3C2FCB0-4D62-4C25-B64D-97CD9F61F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526" y="1529696"/>
            <a:ext cx="15511707" cy="58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B8E2886-2B37-4F0E-9B8A-04D2885F2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188" y="1535111"/>
            <a:ext cx="15843440" cy="59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도형 15">
            <a:extLst>
              <a:ext uri="{FF2B5EF4-FFF2-40B4-BE49-F238E27FC236}">
                <a16:creationId xmlns:a16="http://schemas.microsoft.com/office/drawing/2014/main" id="{6850CC58-274D-42AE-862A-C9A3E6291567}"/>
              </a:ext>
            </a:extLst>
          </p:cNvPr>
          <p:cNvSpPr>
            <a:spLocks/>
          </p:cNvSpPr>
          <p:nvPr/>
        </p:nvSpPr>
        <p:spPr>
          <a:xfrm>
            <a:off x="7230967" y="3536639"/>
            <a:ext cx="3639398" cy="2354023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We’ll not decrease your score</a:t>
            </a: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But life!</a:t>
            </a: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 over </a:t>
            </a:r>
            <a:b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when life == 0 (T^T)</a:t>
            </a: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175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7C072-1F7E-4A0E-B8D5-6449F82C8FC2}"/>
              </a:ext>
            </a:extLst>
          </p:cNvPr>
          <p:cNvSpPr txBox="1"/>
          <p:nvPr/>
        </p:nvSpPr>
        <p:spPr>
          <a:xfrm>
            <a:off x="7403787" y="3034523"/>
            <a:ext cx="29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Miss!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3FD8E06-A5FD-4024-9B79-302D8F0C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984" y="1841315"/>
            <a:ext cx="16268213" cy="610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21108A8-3C91-4F70-95A3-5C9CE8CF0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797" y="2761013"/>
            <a:ext cx="21246133" cy="79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24790568" descr="EMB000022385b93">
            <a:extLst>
              <a:ext uri="{FF2B5EF4-FFF2-40B4-BE49-F238E27FC236}">
                <a16:creationId xmlns:a16="http://schemas.microsoft.com/office/drawing/2014/main" id="{35C6CBC1-A324-48F6-9043-626DF6E8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798" y="3218213"/>
            <a:ext cx="5297699" cy="217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59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">
              <a:srgbClr val="5F2C82">
                <a:lumMod val="90000"/>
                <a:lumOff val="10000"/>
              </a:srgbClr>
            </a:gs>
            <a:gs pos="100000">
              <a:srgbClr val="49A09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61EDDD-8A98-4091-ACA5-77F2F9044530}"/>
              </a:ext>
            </a:extLst>
          </p:cNvPr>
          <p:cNvSpPr txBox="1"/>
          <p:nvPr/>
        </p:nvSpPr>
        <p:spPr>
          <a:xfrm>
            <a:off x="4936872" y="2882835"/>
            <a:ext cx="2318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맑은 고딕 Semilight" panose="020B0502040204020203" pitchFamily="50" charset="-127"/>
              </a:rPr>
              <a:t>5. DEMO</a:t>
            </a:r>
          </a:p>
        </p:txBody>
      </p:sp>
    </p:spTree>
    <p:extLst>
      <p:ext uri="{BB962C8B-B14F-4D97-AF65-F5344CB8AC3E}">
        <p14:creationId xmlns:p14="http://schemas.microsoft.com/office/powerpoint/2010/main" val="280445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">
              <a:srgbClr val="5F2C82">
                <a:lumMod val="90000"/>
                <a:lumOff val="10000"/>
              </a:srgbClr>
            </a:gs>
            <a:gs pos="100000">
              <a:srgbClr val="49A09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DE2C0E-56B7-4A12-976D-F6AEEAB24F43}"/>
              </a:ext>
            </a:extLst>
          </p:cNvPr>
          <p:cNvSpPr txBox="1"/>
          <p:nvPr/>
        </p:nvSpPr>
        <p:spPr>
          <a:xfrm>
            <a:off x="942340" y="2628900"/>
            <a:ext cx="4254500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sz="6000" b="1" dirty="0">
                <a:solidFill>
                  <a:schemeClr val="bg1"/>
                </a:solidFill>
              </a:rPr>
              <a:t>CONTENTS</a:t>
            </a:r>
          </a:p>
          <a:p>
            <a:pPr algn="r"/>
            <a:endParaRPr lang="ko-KR" altLang="en-US" sz="2000" dirty="0"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0944FC-995C-45B1-96B5-66378D031A9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>
            <a:off x="6559550" y="506533"/>
            <a:ext cx="5446183" cy="584493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32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TEAM MEMBERS</a:t>
            </a:r>
            <a:endParaRPr lang="ko-KR" altLang="en-US" sz="3200" b="1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32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TOPIC</a:t>
            </a:r>
          </a:p>
          <a:p>
            <a:pPr marL="342900" indent="-342900" algn="l"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32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DESIGN</a:t>
            </a:r>
          </a:p>
          <a:p>
            <a:pPr marL="342900" indent="-342900" eaLnBrk="0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ko-KR" sz="32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IMPLEMENTATION</a:t>
            </a:r>
            <a:endParaRPr lang="en-US" altLang="ko-KR" sz="3200" b="1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3200" b="1" strike="noStrike" cap="none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DEMO</a:t>
            </a:r>
          </a:p>
          <a:p>
            <a:pPr marL="342900" indent="-342900" eaLnBrk="0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ko-KR" sz="32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EXTRA &amp; DETAIL</a:t>
            </a:r>
            <a:endParaRPr lang="ko-KR" altLang="en-US" sz="3200" b="1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148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5242153" y="394970"/>
            <a:ext cx="1693091" cy="76944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DEMO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온라인 미디어 2" title="System_programming_rasbeat">
            <a:hlinkClick r:id="" action="ppaction://media"/>
            <a:extLst>
              <a:ext uri="{FF2B5EF4-FFF2-40B4-BE49-F238E27FC236}">
                <a16:creationId xmlns:a16="http://schemas.microsoft.com/office/drawing/2014/main" id="{BD139B23-8F3D-4001-92C2-AFE4D5DE5C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65700" y="1319787"/>
            <a:ext cx="9460597" cy="49884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">
              <a:srgbClr val="5F2C82">
                <a:lumMod val="90000"/>
                <a:lumOff val="10000"/>
              </a:srgbClr>
            </a:gs>
            <a:gs pos="100000">
              <a:srgbClr val="49A09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61EDDD-8A98-4091-ACA5-77F2F9044530}"/>
              </a:ext>
            </a:extLst>
          </p:cNvPr>
          <p:cNvSpPr txBox="1"/>
          <p:nvPr/>
        </p:nvSpPr>
        <p:spPr>
          <a:xfrm>
            <a:off x="3430178" y="2882835"/>
            <a:ext cx="533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맑은 고딕 Semilight" panose="020B0502040204020203" pitchFamily="50" charset="-127"/>
              </a:rPr>
              <a:t>6. EXTRA &amp; DETAIL</a:t>
            </a:r>
            <a:endParaRPr lang="ko-KR" altLang="en-US" sz="4400" b="1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978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722477" y="394970"/>
            <a:ext cx="4732450" cy="76944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EXTRA &amp; DETAIL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751591" y="2206666"/>
            <a:ext cx="8462177" cy="1715977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defTabSz="508000"/>
            <a:r>
              <a:rPr lang="en-US" altLang="ko-KR" sz="2000" strike="noStrike" cap="none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 : What Song?</a:t>
            </a:r>
          </a:p>
          <a:p>
            <a:pPr defTabSz="508000"/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defTabSz="508000"/>
            <a:r>
              <a:rPr lang="en-US" altLang="ko-KR" sz="2000" strike="noStrike" cap="none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 : “Daddy’s Car” </a:t>
            </a:r>
          </a:p>
          <a:p>
            <a:pPr defTabSz="508000"/>
            <a:r>
              <a:rPr lang="en-US" altLang="ko-KR" sz="2000" strike="noStrike" cap="none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	This song is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composed by Artificial intelligence</a:t>
            </a:r>
            <a:r>
              <a:rPr lang="en-US" altLang="ko-KR" sz="2000" strike="noStrike" cap="none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ko-KR" altLang="en-US" sz="2000" strike="noStrike" cap="none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7A1D5-1677-46A7-99C0-3D0B249B4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75" y="3816626"/>
            <a:ext cx="4217504" cy="24616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B1323D-6F96-4CA5-BAED-544AB17ED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9635"/>
            <a:ext cx="4083586" cy="24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98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722477" y="394970"/>
            <a:ext cx="4732450" cy="76944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EXTRA &amp; DETAIL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751591" y="2206666"/>
            <a:ext cx="8826762" cy="1715977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defTabSz="508000"/>
            <a:r>
              <a:rPr lang="en-US" altLang="ko-KR" sz="2000" strike="noStrike" cap="none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Q : What Qt?</a:t>
            </a:r>
          </a:p>
          <a:p>
            <a:pPr defTabSz="508000"/>
            <a:endParaRPr lang="en-US" altLang="ko-KR" sz="2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defTabSz="508000"/>
            <a:r>
              <a:rPr lang="en-US" altLang="ko-KR" sz="2000" strike="noStrike" cap="none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 :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컴퓨터 프로그래밍에서 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GUI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프로그램 개발에 널리 쓰이는 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C++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기반의 크로스 플랫폼 프레임워크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r>
              <a:rPr lang="ko-KR" altLang="en-US" sz="2000" dirty="0" err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서버용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콘솔과 명령 줄 도구와 같은 비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GUI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프로그램 개발에도 사용된다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 </a:t>
            </a:r>
            <a:endParaRPr lang="ko-KR" altLang="en-US" sz="2000" strike="noStrike" cap="none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026" name="Picture 2" descr="qt pngì ëí ì´ë¯¸ì§ ê²ìê²°ê³¼">
            <a:extLst>
              <a:ext uri="{FF2B5EF4-FFF2-40B4-BE49-F238E27FC236}">
                <a16:creationId xmlns:a16="http://schemas.microsoft.com/office/drawing/2014/main" id="{C0529401-98DE-491C-8A0B-6C221FE18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3" y="4108732"/>
            <a:ext cx="4344409" cy="216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earth pngì ëí ì´ë¯¸ì§ ê²ìê²°ê³¼">
            <a:extLst>
              <a:ext uri="{FF2B5EF4-FFF2-40B4-BE49-F238E27FC236}">
                <a16:creationId xmlns:a16="http://schemas.microsoft.com/office/drawing/2014/main" id="{9DE68F86-858E-4D30-BB82-B4FFE2DF1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53" y="4108732"/>
            <a:ext cx="2025650" cy="202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97E27437-C509-4F02-8292-91E7E962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931" y="4407672"/>
            <a:ext cx="1419837" cy="142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16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3733862" y="394970"/>
            <a:ext cx="4709686" cy="76944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EXTRA &amp; DETAIL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38D80C-C071-4AA4-9114-B832C56AB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07"/>
          <a:stretch/>
        </p:blipFill>
        <p:spPr>
          <a:xfrm>
            <a:off x="2573681" y="1960611"/>
            <a:ext cx="7044638" cy="1468389"/>
          </a:xfrm>
          <a:prstGeom prst="rect">
            <a:avLst/>
          </a:prstGeom>
        </p:spPr>
      </p:pic>
      <p:sp>
        <p:nvSpPr>
          <p:cNvPr id="9" name="도형 15">
            <a:extLst>
              <a:ext uri="{FF2B5EF4-FFF2-40B4-BE49-F238E27FC236}">
                <a16:creationId xmlns:a16="http://schemas.microsoft.com/office/drawing/2014/main" id="{C8398A0C-D61E-4582-828C-2F6FC66FA35D}"/>
              </a:ext>
            </a:extLst>
          </p:cNvPr>
          <p:cNvSpPr>
            <a:spLocks/>
          </p:cNvSpPr>
          <p:nvPr/>
        </p:nvSpPr>
        <p:spPr>
          <a:xfrm>
            <a:off x="2455716" y="3929925"/>
            <a:ext cx="3229531" cy="1843844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dirty="0">
                <a:solidFill>
                  <a:srgbClr val="21212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Total Commit : 97</a:t>
            </a: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175" b="0" strike="noStrike" cap="none" dirty="0">
              <a:solidFill>
                <a:srgbClr val="21212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Total </a:t>
            </a:r>
            <a:r>
              <a:rPr lang="en-US" altLang="ko-KR" sz="2175" dirty="0">
                <a:solidFill>
                  <a:srgbClr val="21212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Changed : 4015</a:t>
            </a:r>
            <a:endParaRPr lang="ko-KR" altLang="en-US" sz="2175" b="0" strike="noStrike" cap="none" dirty="0">
              <a:solidFill>
                <a:srgbClr val="21212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175" b="0" strike="noStrike" cap="none" dirty="0">
              <a:solidFill>
                <a:srgbClr val="21212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F3C647-5B52-4754-81E3-908C7539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536" y="3533642"/>
            <a:ext cx="4053257" cy="22666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0121E93-5C3B-4A7F-BD19-04DB5413EAE0}"/>
              </a:ext>
            </a:extLst>
          </p:cNvPr>
          <p:cNvSpPr/>
          <p:nvPr/>
        </p:nvSpPr>
        <p:spPr>
          <a:xfrm>
            <a:off x="6261055" y="6058965"/>
            <a:ext cx="4039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https://github.com/makeastir/RasLab</a:t>
            </a:r>
          </a:p>
        </p:txBody>
      </p:sp>
    </p:spTree>
    <p:extLst>
      <p:ext uri="{BB962C8B-B14F-4D97-AF65-F5344CB8AC3E}">
        <p14:creationId xmlns:p14="http://schemas.microsoft.com/office/powerpoint/2010/main" val="354904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">
              <a:srgbClr val="5F2C82">
                <a:lumMod val="90000"/>
                <a:lumOff val="10000"/>
              </a:srgbClr>
            </a:gs>
            <a:gs pos="100000">
              <a:srgbClr val="49A09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AC3044-E3E6-4BA1-BBC0-75604E025F0A}"/>
              </a:ext>
            </a:extLst>
          </p:cNvPr>
          <p:cNvSpPr txBox="1"/>
          <p:nvPr/>
        </p:nvSpPr>
        <p:spPr>
          <a:xfrm>
            <a:off x="4302493" y="2689225"/>
            <a:ext cx="725294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 &amp; A</a:t>
            </a: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please don't hesitate to ask me any questions.</a:t>
            </a:r>
            <a:endParaRPr lang="ko-KR" altLang="en-US" sz="2800" dirty="0">
              <a:solidFill>
                <a:schemeClr val="bg1"/>
              </a:solidFill>
              <a:latin typeface="+mj-lt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524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">
              <a:srgbClr val="5F2C82">
                <a:lumMod val="90000"/>
                <a:lumOff val="10000"/>
              </a:srgbClr>
            </a:gs>
            <a:gs pos="100000">
              <a:srgbClr val="49A09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AC3044-E3E6-4BA1-BBC0-75604E025F0A}"/>
              </a:ext>
            </a:extLst>
          </p:cNvPr>
          <p:cNvSpPr txBox="1"/>
          <p:nvPr/>
        </p:nvSpPr>
        <p:spPr>
          <a:xfrm>
            <a:off x="3043555" y="2689225"/>
            <a:ext cx="8421370" cy="187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latin typeface="+mj-lt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THANK YOU !</a:t>
            </a: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  <a:latin typeface="+mj-lt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7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2919EC-5937-4A8F-ABB0-92BFA26BD9D9}"/>
              </a:ext>
            </a:extLst>
          </p:cNvPr>
          <p:cNvSpPr txBox="1"/>
          <p:nvPr/>
        </p:nvSpPr>
        <p:spPr>
          <a:xfrm>
            <a:off x="3754755" y="501650"/>
            <a:ext cx="4663440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맑은 고딕 Semilight" panose="020B0502040204020203" pitchFamily="50" charset="-127"/>
              </a:rPr>
              <a:t>TEAM MEMBERS</a:t>
            </a:r>
            <a:endParaRPr lang="ko-KR" altLang="en-US" sz="4400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7738110" y="2219325"/>
            <a:ext cx="3665855" cy="15373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KyuMin Hwang 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Team member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Git Manager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Developer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7717155" y="4530090"/>
            <a:ext cx="3307715" cy="132207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DongJin Kim 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Team member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HW Manager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HW Designer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2355850" y="4530090"/>
            <a:ext cx="3270250" cy="132207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TaeWon Kim 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Team member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Developer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SW Designer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7" name="TextBox 66"/>
          <p:cNvSpPr txBox="1">
            <a:spLocks/>
          </p:cNvSpPr>
          <p:nvPr/>
        </p:nvSpPr>
        <p:spPr>
          <a:xfrm>
            <a:off x="2407285" y="2146300"/>
            <a:ext cx="2858135" cy="11068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Young Ha 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Team member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Product Manager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DAB168-DB0E-495E-AC1B-D4ACF426B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2" r="10666" b="10123"/>
          <a:stretch/>
        </p:blipFill>
        <p:spPr>
          <a:xfrm>
            <a:off x="6369879" y="4302593"/>
            <a:ext cx="1309283" cy="132206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6D85CE-CDEE-46EE-8E63-A898F2370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40"/>
          <a:stretch/>
        </p:blipFill>
        <p:spPr>
          <a:xfrm>
            <a:off x="6378367" y="2046797"/>
            <a:ext cx="1300795" cy="12446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B17F64-BE91-4110-A266-795F26208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52" t="15543" r="6585" b="38407"/>
          <a:stretch/>
        </p:blipFill>
        <p:spPr>
          <a:xfrm>
            <a:off x="964518" y="4302593"/>
            <a:ext cx="1295105" cy="130927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228AE6-A794-490A-80D4-A2574DD02E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280" b="21824"/>
          <a:stretch/>
        </p:blipFill>
        <p:spPr>
          <a:xfrm>
            <a:off x="964519" y="2046797"/>
            <a:ext cx="1298990" cy="12446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332721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">
              <a:srgbClr val="5F2C82">
                <a:lumMod val="90000"/>
                <a:lumOff val="10000"/>
              </a:srgbClr>
            </a:gs>
            <a:gs pos="100000">
              <a:srgbClr val="49A09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61EDDD-8A98-4091-ACA5-77F2F9044530}"/>
              </a:ext>
            </a:extLst>
          </p:cNvPr>
          <p:cNvSpPr txBox="1"/>
          <p:nvPr/>
        </p:nvSpPr>
        <p:spPr>
          <a:xfrm>
            <a:off x="5190142" y="476519"/>
            <a:ext cx="18117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맑은 고딕 Semilight" panose="020B0502040204020203" pitchFamily="50" charset="-127"/>
              </a:rPr>
              <a:t>TOPIC</a:t>
            </a:r>
            <a:endParaRPr lang="ko-KR" altLang="en-US" sz="4400" b="1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C359F-0C25-44B9-BFD8-3BDA4C2BFF7C}"/>
              </a:ext>
            </a:extLst>
          </p:cNvPr>
          <p:cNvSpPr txBox="1"/>
          <p:nvPr/>
        </p:nvSpPr>
        <p:spPr>
          <a:xfrm>
            <a:off x="5844540" y="1910715"/>
            <a:ext cx="5204460" cy="553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sz="1400" b="1" dirty="0">
                <a:solidFill>
                  <a:schemeClr val="bg1"/>
                </a:solidFill>
              </a:rPr>
            </a:b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14" name="그림 13" descr="C:/Users/xoqvk/AppData/Roaming/PolarisOffice/ETemp/9428_2233824/fImage563141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79" y="3007360"/>
            <a:ext cx="836295" cy="836295"/>
          </a:xfrm>
          <a:prstGeom prst="rect">
            <a:avLst/>
          </a:prstGeom>
          <a:noFill/>
        </p:spPr>
      </p:pic>
      <p:pic>
        <p:nvPicPr>
          <p:cNvPr id="15" name="그림 14" descr="C:/Users/xoqvk/AppData/Roaming/PolarisOffice/ETemp/9428_2233824/fImage563143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03" y="3007359"/>
            <a:ext cx="836295" cy="836295"/>
          </a:xfrm>
          <a:prstGeom prst="rect">
            <a:avLst/>
          </a:prstGeom>
          <a:noFill/>
        </p:spPr>
      </p:pic>
      <p:pic>
        <p:nvPicPr>
          <p:cNvPr id="3" name="그래픽 2" descr="음악">
            <a:extLst>
              <a:ext uri="{FF2B5EF4-FFF2-40B4-BE49-F238E27FC236}">
                <a16:creationId xmlns:a16="http://schemas.microsoft.com/office/drawing/2014/main" id="{7FEF047B-16F6-46A9-A14A-94ED1D545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638" y="2137328"/>
            <a:ext cx="2375268" cy="2375268"/>
          </a:xfrm>
          <a:prstGeom prst="rect">
            <a:avLst/>
          </a:prstGeom>
        </p:spPr>
      </p:pic>
      <p:pic>
        <p:nvPicPr>
          <p:cNvPr id="6" name="그래픽 5" descr="게임 컨트롤러">
            <a:extLst>
              <a:ext uri="{FF2B5EF4-FFF2-40B4-BE49-F238E27FC236}">
                <a16:creationId xmlns:a16="http://schemas.microsoft.com/office/drawing/2014/main" id="{B52B0F2B-9605-444F-80C8-A9C0C13F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6367" y="2305331"/>
            <a:ext cx="2039263" cy="2039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B01830-4A1C-4FE0-A30F-A66285B00178}"/>
              </a:ext>
            </a:extLst>
          </p:cNvPr>
          <p:cNvSpPr txBox="1"/>
          <p:nvPr/>
        </p:nvSpPr>
        <p:spPr>
          <a:xfrm>
            <a:off x="1673679" y="4824777"/>
            <a:ext cx="152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 MUSIC &gt;</a:t>
            </a:r>
            <a:endParaRPr lang="ko-KR" altLang="en-US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6EED7D-6D87-4257-A989-28BAAE1A5861}"/>
              </a:ext>
            </a:extLst>
          </p:cNvPr>
          <p:cNvSpPr txBox="1"/>
          <p:nvPr/>
        </p:nvSpPr>
        <p:spPr>
          <a:xfrm>
            <a:off x="5332637" y="4824777"/>
            <a:ext cx="152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 GAME &gt;</a:t>
            </a:r>
            <a:endParaRPr lang="ko-KR" altLang="en-US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4DF9E-64BF-46E6-B1E2-DD01ACE3B927}"/>
              </a:ext>
            </a:extLst>
          </p:cNvPr>
          <p:cNvSpPr txBox="1"/>
          <p:nvPr/>
        </p:nvSpPr>
        <p:spPr>
          <a:xfrm>
            <a:off x="8210936" y="4827297"/>
            <a:ext cx="3211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&lt; EMBEDDED SYSTEM &gt;</a:t>
            </a:r>
            <a:endParaRPr lang="ko-KR" altLang="en-US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615E732-7BA8-484F-8BE5-6FDEC0EF9B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38" y="2301338"/>
            <a:ext cx="2206353" cy="22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00">
              <a:srgbClr val="5F2C82">
                <a:lumMod val="90000"/>
                <a:lumOff val="10000"/>
              </a:srgbClr>
            </a:gs>
            <a:gs pos="100000">
              <a:srgbClr val="49A09D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61EDDD-8A98-4091-ACA5-77F2F9044530}"/>
              </a:ext>
            </a:extLst>
          </p:cNvPr>
          <p:cNvSpPr txBox="1"/>
          <p:nvPr/>
        </p:nvSpPr>
        <p:spPr>
          <a:xfrm>
            <a:off x="4702028" y="2882835"/>
            <a:ext cx="27879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맑은 고딕 Semilight" panose="020B0502040204020203" pitchFamily="50" charset="-127"/>
              </a:rPr>
              <a:t>3. DESIGN</a:t>
            </a:r>
            <a:endParaRPr lang="ko-KR" altLang="en-US" sz="4400" b="1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95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5021583" y="394970"/>
            <a:ext cx="2165978" cy="76944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7397792" y="4887161"/>
            <a:ext cx="3647956" cy="1045481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Main Screen,</a:t>
            </a:r>
            <a:endParaRPr lang="en-US" altLang="ko-KR" sz="2175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Choose start, setting, exit</a:t>
            </a:r>
            <a:endParaRPr lang="ko-KR" altLang="en-US" sz="1800" b="0" strike="noStrike" cap="none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E35D8E-FE6D-442D-97E6-452E70F2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55" y="2233748"/>
            <a:ext cx="5796818" cy="3853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DAD75D-4F5B-4AA1-8884-8FC997F404B5}"/>
              </a:ext>
            </a:extLst>
          </p:cNvPr>
          <p:cNvSpPr txBox="1"/>
          <p:nvPr/>
        </p:nvSpPr>
        <p:spPr>
          <a:xfrm>
            <a:off x="7506849" y="4251934"/>
            <a:ext cx="29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Main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5021588" y="410845"/>
            <a:ext cx="2165978" cy="76944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7609061" y="4870929"/>
            <a:ext cx="3365772" cy="829945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Push Start</a:t>
            </a:r>
            <a:endParaRPr lang="en-US" altLang="ko-KR" sz="2175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Choose Music</a:t>
            </a:r>
            <a:endParaRPr lang="ko-KR" altLang="en-US" sz="2175" b="0" strike="noStrike" cap="none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EF6742-ADF1-4EC6-9317-AAF503F91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38" y="2228259"/>
            <a:ext cx="5796000" cy="3854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086C5-AAE8-429D-8FF2-5DE7891E68C8}"/>
              </a:ext>
            </a:extLst>
          </p:cNvPr>
          <p:cNvSpPr txBox="1"/>
          <p:nvPr/>
        </p:nvSpPr>
        <p:spPr>
          <a:xfrm>
            <a:off x="7609061" y="4243320"/>
            <a:ext cx="29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Select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Music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5005706" y="394970"/>
            <a:ext cx="2165978" cy="76944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 strike="noStrike" cap="none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7412903" y="3994087"/>
            <a:ext cx="3589824" cy="2392805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Press button, you can get Score</a:t>
            </a:r>
            <a:endParaRPr lang="en-US" altLang="ko-KR" sz="2175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Perfect, Good, Miss</a:t>
            </a:r>
            <a:endParaRPr lang="en-US" altLang="ko-KR" sz="2175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Additionally, Combo!</a:t>
            </a: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If life bar is gone, the game will be over.</a:t>
            </a:r>
            <a:endParaRPr lang="ko-KR" altLang="en-US" sz="1800" b="0" strike="noStrike" cap="none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890DE2-748F-42A9-A1F6-661B00A2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95" y="2224924"/>
            <a:ext cx="5796000" cy="3858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EC48E-F33A-49AF-82FE-F0D68297EFAA}"/>
              </a:ext>
            </a:extLst>
          </p:cNvPr>
          <p:cNvSpPr txBox="1"/>
          <p:nvPr/>
        </p:nvSpPr>
        <p:spPr>
          <a:xfrm>
            <a:off x="7547127" y="3532126"/>
            <a:ext cx="3078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In Game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08AF57B-7A63-47D2-9B91-DB54110CBF1B}"/>
              </a:ext>
            </a:extLst>
          </p:cNvPr>
          <p:cNvSpPr/>
          <p:nvPr/>
        </p:nvSpPr>
        <p:spPr>
          <a:xfrm rot="12806975">
            <a:off x="1637508" y="5939633"/>
            <a:ext cx="1059854" cy="656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079AF-B2A4-4DF8-A13E-F033C7260C44}"/>
              </a:ext>
            </a:extLst>
          </p:cNvPr>
          <p:cNvSpPr txBox="1"/>
          <p:nvPr/>
        </p:nvSpPr>
        <p:spPr>
          <a:xfrm>
            <a:off x="2583941" y="6102178"/>
            <a:ext cx="1386038" cy="37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“Life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bar”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/>
          <p:cNvSpPr>
            <a:spLocks/>
          </p:cNvSpPr>
          <p:nvPr/>
        </p:nvSpPr>
        <p:spPr>
          <a:xfrm>
            <a:off x="1057910" y="1667510"/>
            <a:ext cx="10067925" cy="4975860"/>
          </a:xfrm>
          <a:prstGeom prst="roundRect">
            <a:avLst/>
          </a:prstGeom>
          <a:noFill/>
          <a:ln w="66675" cap="flat" cmpd="sng">
            <a:gradFill rotWithShape="1">
              <a:gsLst>
                <a:gs pos="0">
                  <a:srgbClr val="5F2C82"/>
                </a:gs>
                <a:gs pos="100000">
                  <a:srgbClr val="49A09D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5006023" y="394970"/>
            <a:ext cx="2165978" cy="76944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algn="ctr" eaLnBrk="0"/>
            <a:r>
              <a:rPr lang="en-US" altLang="ko-KR" sz="4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DESIGN</a:t>
            </a:r>
            <a:endParaRPr lang="ko-KR" altLang="en-US" sz="4400" b="1" strike="noStrike" cap="none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7526620" y="4377146"/>
            <a:ext cx="3048685" cy="1626687"/>
          </a:xfrm>
          <a:prstGeom prst="rect">
            <a:avLst/>
          </a:prstGeom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 can get your Total Score</a:t>
            </a:r>
            <a:endParaRPr lang="en-US" altLang="ko-KR" sz="2175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175" b="0" strike="noStrike" cap="none" dirty="0">
                <a:solidFill>
                  <a:srgbClr val="21212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And, detail Score</a:t>
            </a:r>
            <a:endParaRPr lang="ko-KR" altLang="en-US" sz="2175" b="0" strike="noStrike" cap="none" dirty="0">
              <a:solidFill>
                <a:srgbClr val="21212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009AC2-3163-4166-9E29-0F39D78CF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00" y="2239614"/>
            <a:ext cx="5796000" cy="3855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4DCD9-A031-4189-B962-B832439CA42E}"/>
              </a:ext>
            </a:extLst>
          </p:cNvPr>
          <p:cNvSpPr txBox="1"/>
          <p:nvPr/>
        </p:nvSpPr>
        <p:spPr>
          <a:xfrm>
            <a:off x="7719860" y="3853926"/>
            <a:ext cx="293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Result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Pages>12</Pages>
  <Words>386</Words>
  <Characters>0</Characters>
  <Application>Microsoft Office PowerPoint</Application>
  <DocSecurity>0</DocSecurity>
  <PresentationFormat>와이드스크린</PresentationFormat>
  <Lines>0</Lines>
  <Paragraphs>127</Paragraphs>
  <Slides>26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 Semilight</vt:lpstr>
      <vt:lpstr>배달의민족 한나는 열한살</vt:lpstr>
      <vt:lpstr>맑은 고딕</vt:lpstr>
      <vt:lpstr>Arial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</dc:creator>
  <cp:lastModifiedBy>영 하</cp:lastModifiedBy>
  <cp:revision>21</cp:revision>
  <dcterms:modified xsi:type="dcterms:W3CDTF">2018-12-18T12:03:16Z</dcterms:modified>
</cp:coreProperties>
</file>